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8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3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395D-F0CF-9048-9718-DC13E8C365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B6F1-12CD-3A4D-92F4-335CED2A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-to-iwowwes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9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-opportunity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minute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rect-rewards-for-direct-effort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-team-income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rational-pay-matching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te-leadership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WowWe-leadership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thing-you-need-for-success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-ways-to-get-started-V5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ple-like-you-C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-happens-in-an-internet-minute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re-do-you-see-yourself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e-joining-in-an-explodign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-of-the-leading-developers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greatest-value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power-of-video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0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conferencing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adcasting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perfect-business-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WowWe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 Garcia Merino</dc:creator>
  <cp:lastModifiedBy>Patricia  Garcia Merino</cp:lastModifiedBy>
  <cp:revision>31</cp:revision>
  <dcterms:created xsi:type="dcterms:W3CDTF">2013-03-04T21:32:55Z</dcterms:created>
  <dcterms:modified xsi:type="dcterms:W3CDTF">2013-06-03T18:38:36Z</dcterms:modified>
</cp:coreProperties>
</file>